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F4BA-A8B6-4547-BD51-E9F81B14821C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8AF8-BD97-48FB-80D4-1D256CF14BF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F4BA-A8B6-4547-BD51-E9F81B14821C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8AF8-BD97-48FB-80D4-1D256CF14BF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F4BA-A8B6-4547-BD51-E9F81B14821C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8AF8-BD97-48FB-80D4-1D256CF14BF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F4BA-A8B6-4547-BD51-E9F81B14821C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8AF8-BD97-48FB-80D4-1D256CF14BF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F4BA-A8B6-4547-BD51-E9F81B14821C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8AF8-BD97-48FB-80D4-1D256CF14BF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F4BA-A8B6-4547-BD51-E9F81B14821C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8AF8-BD97-48FB-80D4-1D256CF14BF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F4BA-A8B6-4547-BD51-E9F81B14821C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8AF8-BD97-48FB-80D4-1D256CF14BF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F4BA-A8B6-4547-BD51-E9F81B14821C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8AF8-BD97-48FB-80D4-1D256CF14BF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F4BA-A8B6-4547-BD51-E9F81B14821C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8AF8-BD97-48FB-80D4-1D256CF14BF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F4BA-A8B6-4547-BD51-E9F81B14821C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8AF8-BD97-48FB-80D4-1D256CF14BF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F4BA-A8B6-4547-BD51-E9F81B14821C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8AF8-BD97-48FB-80D4-1D256CF14BF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3F4BA-A8B6-4547-BD51-E9F81B14821C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18AF8-BD97-48FB-80D4-1D256CF14BFE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195736" y="55172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 </a:t>
            </a:r>
            <a:endParaRPr lang="de-DE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F346818-8A27-46DB-A910-91742E2F4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532" y="0"/>
            <a:ext cx="5118407" cy="6858000"/>
          </a:xfrm>
          <a:prstGeom prst="rect">
            <a:avLst/>
          </a:prstGeom>
        </p:spPr>
      </p:pic>
      <p:pic>
        <p:nvPicPr>
          <p:cNvPr id="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94550BC3-314F-475A-9347-3E873B81F7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4868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</Words>
  <Application>Microsoft Office PowerPoint</Application>
  <PresentationFormat>Předvádění na obrazovce (4:3)</PresentationFormat>
  <Paragraphs>1</Paragraphs>
  <Slides>1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sady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</dc:creator>
  <cp:lastModifiedBy>Světluše Pospíšilová</cp:lastModifiedBy>
  <cp:revision>25</cp:revision>
  <dcterms:created xsi:type="dcterms:W3CDTF">2013-03-05T12:22:01Z</dcterms:created>
  <dcterms:modified xsi:type="dcterms:W3CDTF">2021-03-07T12:42:34Z</dcterms:modified>
</cp:coreProperties>
</file>